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3gp" ContentType="video/3gp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1" r:id="rId4"/>
    <p:sldId id="260" r:id="rId5"/>
    <p:sldId id="258" r:id="rId6"/>
    <p:sldId id="262" r:id="rId7"/>
    <p:sldId id="263" r:id="rId8"/>
    <p:sldId id="264" r:id="rId9"/>
    <p:sldId id="28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8" r:id="rId20"/>
    <p:sldId id="274" r:id="rId21"/>
    <p:sldId id="275" r:id="rId22"/>
    <p:sldId id="291" r:id="rId23"/>
    <p:sldId id="289" r:id="rId24"/>
    <p:sldId id="290" r:id="rId25"/>
    <p:sldId id="292" r:id="rId26"/>
    <p:sldId id="293" r:id="rId27"/>
    <p:sldId id="294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86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1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4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5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59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48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4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6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6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8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2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8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4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9D367A-7F2B-4978-9F88-A430118FD7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7DC2F3-17A5-4C09-9C7A-E5E459E1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21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#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or Gate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elvis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3447" r="2168"/>
          <a:stretch/>
        </p:blipFill>
        <p:spPr>
          <a:xfrm>
            <a:off x="0" y="0"/>
            <a:ext cx="8452624" cy="6128951"/>
          </a:xfrm>
        </p:spPr>
      </p:pic>
      <p:sp>
        <p:nvSpPr>
          <p:cNvPr id="2" name="TextBox 1"/>
          <p:cNvSpPr txBox="1"/>
          <p:nvPr/>
        </p:nvSpPr>
        <p:spPr>
          <a:xfrm>
            <a:off x="8863914" y="609600"/>
            <a:ext cx="309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 or gate using </a:t>
            </a:r>
            <a:r>
              <a:rPr lang="en-US" dirty="0" err="1" smtClean="0"/>
              <a:t>multisim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40260" y="2652584"/>
            <a:ext cx="8023654" cy="700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28942" y="2467918"/>
            <a:ext cx="92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201069" y="3631516"/>
            <a:ext cx="1404250" cy="141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05319" y="3446850"/>
            <a:ext cx="114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Nand</a:t>
            </a:r>
            <a:r>
              <a:rPr lang="en-US" dirty="0" smtClean="0"/>
              <a:t> 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Truth table for Inverted “or”, “and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and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19" y="2249488"/>
            <a:ext cx="8492788" cy="3541712"/>
          </a:xfrm>
        </p:spPr>
      </p:pic>
    </p:spTree>
    <p:extLst>
      <p:ext uri="{BB962C8B-B14F-4D97-AF65-F5344CB8AC3E}">
        <p14:creationId xmlns:p14="http://schemas.microsoft.com/office/powerpoint/2010/main" val="25345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3"/>
          <a:stretch/>
        </p:blipFill>
        <p:spPr>
          <a:xfrm>
            <a:off x="3810425" y="1189830"/>
            <a:ext cx="6244480" cy="5401938"/>
          </a:xfrm>
        </p:spPr>
      </p:pic>
    </p:spTree>
    <p:extLst>
      <p:ext uri="{BB962C8B-B14F-4D97-AF65-F5344CB8AC3E}">
        <p14:creationId xmlns:p14="http://schemas.microsoft.com/office/powerpoint/2010/main" val="1077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Dmm</a:t>
            </a:r>
            <a:r>
              <a:rPr lang="en-US" dirty="0" smtClean="0"/>
              <a:t> off w/led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20" y="2249488"/>
            <a:ext cx="2647385" cy="3541712"/>
          </a:xfrm>
        </p:spPr>
      </p:pic>
    </p:spTree>
    <p:extLst>
      <p:ext uri="{BB962C8B-B14F-4D97-AF65-F5344CB8AC3E}">
        <p14:creationId xmlns:p14="http://schemas.microsoft.com/office/powerpoint/2010/main" val="30741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720" y="180317"/>
            <a:ext cx="3202458" cy="1456267"/>
          </a:xfrm>
        </p:spPr>
        <p:txBody>
          <a:bodyPr/>
          <a:lstStyle/>
          <a:p>
            <a:r>
              <a:rPr lang="en-US" dirty="0" smtClean="0"/>
              <a:t>Circuit led 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56865" y="-601410"/>
            <a:ext cx="4692703" cy="916869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6189178" y="963017"/>
            <a:ext cx="4124595" cy="212617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Dmm</a:t>
            </a:r>
            <a:r>
              <a:rPr lang="en-US" dirty="0" smtClean="0"/>
              <a:t> on w/led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56" y="1717784"/>
            <a:ext cx="4490178" cy="4128834"/>
          </a:xfrm>
        </p:spPr>
      </p:pic>
    </p:spTree>
    <p:extLst>
      <p:ext uri="{BB962C8B-B14F-4D97-AF65-F5344CB8AC3E}">
        <p14:creationId xmlns:p14="http://schemas.microsoft.com/office/powerpoint/2010/main" val="36328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led off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1770101"/>
            <a:ext cx="7700649" cy="4529101"/>
          </a:xfrm>
        </p:spPr>
      </p:pic>
    </p:spTree>
    <p:extLst>
      <p:ext uri="{BB962C8B-B14F-4D97-AF65-F5344CB8AC3E}">
        <p14:creationId xmlns:p14="http://schemas.microsoft.com/office/powerpoint/2010/main" val="19485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Dmm</a:t>
            </a:r>
            <a:r>
              <a:rPr lang="en-US" dirty="0" smtClean="0"/>
              <a:t> 1 w/out led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90" y="2249488"/>
            <a:ext cx="4743046" cy="3541712"/>
          </a:xfrm>
        </p:spPr>
      </p:pic>
    </p:spTree>
    <p:extLst>
      <p:ext uri="{BB962C8B-B14F-4D97-AF65-F5344CB8AC3E}">
        <p14:creationId xmlns:p14="http://schemas.microsoft.com/office/powerpoint/2010/main" val="12524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i="1" dirty="0" smtClean="0"/>
              <a:t>Midterm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used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Multisim</a:t>
            </a:r>
            <a:endParaRPr lang="en-US" dirty="0" smtClean="0"/>
          </a:p>
          <a:p>
            <a:r>
              <a:rPr lang="en-US" dirty="0" smtClean="0"/>
              <a:t>Elvis</a:t>
            </a:r>
          </a:p>
          <a:p>
            <a:r>
              <a:rPr lang="en-US" dirty="0" smtClean="0"/>
              <a:t>Misc. Wires</a:t>
            </a:r>
          </a:p>
          <a:p>
            <a:r>
              <a:rPr lang="en-US" dirty="0" smtClean="0"/>
              <a:t>74LS08 </a:t>
            </a:r>
            <a:r>
              <a:rPr lang="en-US" dirty="0"/>
              <a:t>Quad 2-input AND Gate</a:t>
            </a:r>
          </a:p>
          <a:p>
            <a:r>
              <a:rPr lang="en-US" dirty="0"/>
              <a:t>74LS32 Quad 2-input OR </a:t>
            </a:r>
            <a:r>
              <a:rPr lang="en-US" dirty="0" smtClean="0"/>
              <a:t>Gate</a:t>
            </a:r>
          </a:p>
          <a:p>
            <a:r>
              <a:rPr lang="en-US" dirty="0" smtClean="0"/>
              <a:t>7404 Inverter</a:t>
            </a:r>
          </a:p>
          <a:p>
            <a:r>
              <a:rPr lang="en-US" dirty="0" smtClean="0"/>
              <a:t>Resistor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344"/>
            <a:ext cx="10131427" cy="1468800"/>
          </a:xfrm>
        </p:spPr>
        <p:txBody>
          <a:bodyPr/>
          <a:lstStyle/>
          <a:p>
            <a:r>
              <a:rPr lang="en-US" dirty="0" smtClean="0"/>
              <a:t>Material list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flipH="1" flipV="1">
            <a:off x="417660" y="418482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36126"/>
              </p:ext>
            </p:extLst>
          </p:nvPr>
        </p:nvGraphicFramePr>
        <p:xfrm>
          <a:off x="230659" y="4011677"/>
          <a:ext cx="4811841" cy="1013404"/>
        </p:xfrm>
        <a:graphic>
          <a:graphicData uri="http://schemas.openxmlformats.org/drawingml/2006/table">
            <a:tbl>
              <a:tblPr/>
              <a:tblGrid>
                <a:gridCol w="1603947"/>
                <a:gridCol w="1603947"/>
                <a:gridCol w="1603947"/>
              </a:tblGrid>
              <a:tr h="1013404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88897" y="2430495"/>
            <a:ext cx="31295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Elvis Board</a:t>
            </a:r>
          </a:p>
          <a:p>
            <a:r>
              <a:rPr lang="en-US" dirty="0"/>
              <a:t>Misc. wires</a:t>
            </a:r>
          </a:p>
          <a:p>
            <a:r>
              <a:rPr lang="en-US" dirty="0" err="1"/>
              <a:t>Multisim</a:t>
            </a:r>
            <a:endParaRPr lang="en-US" dirty="0"/>
          </a:p>
          <a:p>
            <a:r>
              <a:rPr lang="en-US" dirty="0"/>
              <a:t>74LS32 Quad 2-input OR </a:t>
            </a:r>
            <a:r>
              <a:rPr lang="en-US" dirty="0" smtClean="0"/>
              <a:t>Gate</a:t>
            </a:r>
          </a:p>
          <a:p>
            <a:r>
              <a:rPr lang="en-US" dirty="0"/>
              <a:t>74LS08 Quad 2-input AND </a:t>
            </a:r>
            <a:r>
              <a:rPr lang="en-US" dirty="0" smtClean="0"/>
              <a:t>Gate</a:t>
            </a:r>
          </a:p>
          <a:p>
            <a:r>
              <a:rPr lang="en-US" dirty="0" smtClean="0"/>
              <a:t>Excel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dterm - Multisim - [midterm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t="11948" r="51974" b="30158"/>
          <a:stretch/>
        </p:blipFill>
        <p:spPr>
          <a:xfrm>
            <a:off x="198574" y="610033"/>
            <a:ext cx="6529137" cy="576100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023286" y="790833"/>
            <a:ext cx="4654378" cy="626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263080" y="790833"/>
            <a:ext cx="4654378" cy="626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98972" y="790832"/>
            <a:ext cx="4654378" cy="626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3942" y="56781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57184" y="605567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Ignition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00383" y="605567"/>
            <a:ext cx="64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56379" y="6186372"/>
            <a:ext cx="252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Midterm - </a:t>
            </a:r>
            <a:r>
              <a:rPr lang="en-US" dirty="0" err="1" smtClean="0"/>
              <a:t>Multisim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0" y="105346"/>
            <a:ext cx="8610600" cy="1293028"/>
          </a:xfrm>
        </p:spPr>
        <p:txBody>
          <a:bodyPr/>
          <a:lstStyle/>
          <a:p>
            <a:r>
              <a:rPr lang="en-US" dirty="0" smtClean="0"/>
              <a:t>3 switch </a:t>
            </a:r>
            <a:endParaRPr lang="en-US" dirty="0"/>
          </a:p>
        </p:txBody>
      </p:sp>
      <p:pic>
        <p:nvPicPr>
          <p:cNvPr id="4" name="Content Placeholder 3" descr="Midterm - Windows Photo View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6652" r="18801" b="6920"/>
          <a:stretch/>
        </p:blipFill>
        <p:spPr>
          <a:xfrm>
            <a:off x="0" y="1049531"/>
            <a:ext cx="7315199" cy="5516026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2660825" y="5338119"/>
            <a:ext cx="6647932" cy="49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07611" y="5214551"/>
            <a:ext cx="186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DOOR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91481" y="4291914"/>
            <a:ext cx="7166919" cy="840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58400" y="4107248"/>
            <a:ext cx="14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IGNITION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91481" y="3237470"/>
            <a:ext cx="7166919" cy="1639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17210" y="3089189"/>
            <a:ext cx="172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234" y="4242486"/>
            <a:ext cx="8845377" cy="1293341"/>
          </a:xfrm>
        </p:spPr>
        <p:txBody>
          <a:bodyPr/>
          <a:lstStyle/>
          <a:p>
            <a:r>
              <a:rPr lang="en-US" dirty="0" err="1" smtClean="0"/>
              <a:t>Nand</a:t>
            </a:r>
            <a:r>
              <a:rPr lang="en-US" dirty="0" smtClean="0"/>
              <a:t> and </a:t>
            </a:r>
            <a:r>
              <a:rPr lang="en-US" dirty="0" err="1" smtClean="0"/>
              <a:t>jk</a:t>
            </a:r>
            <a:r>
              <a:rPr lang="en-US" dirty="0" smtClean="0"/>
              <a:t> flip flop – </a:t>
            </a:r>
            <a:r>
              <a:rPr lang="en-US" dirty="0" err="1" smtClean="0"/>
              <a:t>multisim</a:t>
            </a:r>
            <a:r>
              <a:rPr lang="en-US" dirty="0" smtClean="0"/>
              <a:t> lab #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050" y="5676101"/>
            <a:ext cx="1925594" cy="930646"/>
          </a:xfrm>
        </p:spPr>
        <p:txBody>
          <a:bodyPr/>
          <a:lstStyle/>
          <a:p>
            <a:r>
              <a:rPr lang="en-US" dirty="0" smtClean="0"/>
              <a:t>Materials Used</a:t>
            </a:r>
          </a:p>
          <a:p>
            <a:r>
              <a:rPr lang="en-US" dirty="0" err="1" smtClean="0"/>
              <a:t>Multisim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78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Nand</a:t>
            </a:r>
            <a:r>
              <a:rPr lang="en-US" dirty="0" smtClean="0"/>
              <a:t> latch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192" y="2141538"/>
            <a:ext cx="6562640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Jk</a:t>
            </a:r>
            <a:r>
              <a:rPr lang="en-US" dirty="0" smtClean="0"/>
              <a:t> flip flop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152" y="2882944"/>
            <a:ext cx="5376361" cy="3649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513" y="2882944"/>
            <a:ext cx="5906623" cy="3649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588" y="185101"/>
            <a:ext cx="3808126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791" y="5502876"/>
            <a:ext cx="4957118" cy="1260389"/>
          </a:xfrm>
        </p:spPr>
        <p:txBody>
          <a:bodyPr/>
          <a:lstStyle/>
          <a:p>
            <a:r>
              <a:rPr lang="en-US" dirty="0" smtClean="0"/>
              <a:t>Basic stamp lab # 5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557897" y="1977081"/>
            <a:ext cx="122623" cy="14828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used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Stamp</a:t>
            </a:r>
          </a:p>
          <a:p>
            <a:r>
              <a:rPr lang="en-US" dirty="0" smtClean="0"/>
              <a:t>Misc. Wire</a:t>
            </a:r>
          </a:p>
          <a:p>
            <a:r>
              <a:rPr lang="en-US" dirty="0" smtClean="0"/>
              <a:t>Variable Resistor</a:t>
            </a:r>
          </a:p>
          <a:p>
            <a:r>
              <a:rPr lang="en-US" dirty="0" smtClean="0"/>
              <a:t>LED Lights</a:t>
            </a:r>
          </a:p>
          <a:p>
            <a:r>
              <a:rPr lang="en-US" dirty="0" smtClean="0"/>
              <a:t>Switch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914" y="988542"/>
            <a:ext cx="6744729" cy="7084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Binary counter using </a:t>
            </a:r>
            <a:r>
              <a:rPr lang="en-US" dirty="0" err="1" smtClean="0"/>
              <a:t>led’s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7" y="2318072"/>
            <a:ext cx="4713316" cy="3362498"/>
          </a:xfrm>
          <a:prstGeom prst="rect">
            <a:avLst/>
          </a:prstGeom>
        </p:spPr>
      </p:pic>
      <p:pic>
        <p:nvPicPr>
          <p:cNvPr id="9" name="20140411_21093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2581" y="2318072"/>
            <a:ext cx="4483331" cy="33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098" y="469557"/>
            <a:ext cx="8482913" cy="642551"/>
          </a:xfrm>
        </p:spPr>
        <p:txBody>
          <a:bodyPr/>
          <a:lstStyle/>
          <a:p>
            <a:r>
              <a:rPr lang="en-US" dirty="0" smtClean="0"/>
              <a:t>Basic stamp using variable resistor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337733"/>
            <a:ext cx="4759036" cy="336665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85" y="4664962"/>
            <a:ext cx="3327229" cy="184309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86" y="1337733"/>
            <a:ext cx="3327229" cy="332722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0" y="4590822"/>
            <a:ext cx="4821357" cy="184309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191632" y="3525795"/>
            <a:ext cx="2669060" cy="733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88202" y="3156463"/>
            <a:ext cx="280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LED OFF when de-energized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977574" y="2078224"/>
            <a:ext cx="2711550" cy="55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80554" y="1639330"/>
            <a:ext cx="243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LED ON when energized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Gate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48780" y="-569511"/>
            <a:ext cx="6129400" cy="821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Gate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131647" y="171878"/>
            <a:ext cx="8555500" cy="6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50" t="15857" r="55134" b="26324"/>
          <a:stretch/>
        </p:blipFill>
        <p:spPr>
          <a:xfrm>
            <a:off x="107092" y="82379"/>
            <a:ext cx="6864159" cy="656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389341" y="164757"/>
            <a:ext cx="2339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Multisim</a:t>
            </a:r>
            <a:r>
              <a:rPr lang="en-US" sz="2800" dirty="0" smtClean="0"/>
              <a:t> showing </a:t>
            </a:r>
            <a:r>
              <a:rPr lang="en-US" sz="2800" dirty="0" err="1" smtClean="0"/>
              <a:t>And/Or</a:t>
            </a:r>
            <a:r>
              <a:rPr lang="en-US" sz="2800" dirty="0" smtClean="0"/>
              <a:t> gates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57103" y="1886466"/>
            <a:ext cx="1729946" cy="189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08898" y="1897790"/>
            <a:ext cx="91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Gate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346357" y="4819135"/>
            <a:ext cx="2042984" cy="197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4628" y="4634469"/>
            <a:ext cx="10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Gate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41060" y="3124369"/>
            <a:ext cx="3286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volt power source running through 1k resistor into 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 of And gate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239007"/>
              </p:ext>
            </p:extLst>
          </p:nvPr>
        </p:nvGraphicFramePr>
        <p:xfrm>
          <a:off x="2222114" y="2065867"/>
          <a:ext cx="5818014" cy="3263598"/>
        </p:xfrm>
        <a:graphic>
          <a:graphicData uri="http://schemas.openxmlformats.org/drawingml/2006/table">
            <a:tbl>
              <a:tblPr/>
              <a:tblGrid>
                <a:gridCol w="646446"/>
                <a:gridCol w="646446"/>
                <a:gridCol w="646446"/>
                <a:gridCol w="646446"/>
                <a:gridCol w="646446"/>
                <a:gridCol w="646446"/>
                <a:gridCol w="646446"/>
                <a:gridCol w="646446"/>
                <a:gridCol w="646446"/>
              </a:tblGrid>
              <a:tr h="362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62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62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62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62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62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62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62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62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6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747" y="733168"/>
            <a:ext cx="10131425" cy="1456267"/>
          </a:xfrm>
        </p:spPr>
        <p:txBody>
          <a:bodyPr/>
          <a:lstStyle/>
          <a:p>
            <a:r>
              <a:rPr lang="en-US" dirty="0" smtClean="0"/>
              <a:t>Truth Table of Or Gate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323551"/>
              </p:ext>
            </p:extLst>
          </p:nvPr>
        </p:nvGraphicFramePr>
        <p:xfrm>
          <a:off x="2411584" y="2255756"/>
          <a:ext cx="4903614" cy="2942316"/>
        </p:xfrm>
        <a:graphic>
          <a:graphicData uri="http://schemas.openxmlformats.org/drawingml/2006/table">
            <a:tbl>
              <a:tblPr/>
              <a:tblGrid>
                <a:gridCol w="544846"/>
                <a:gridCol w="544846"/>
                <a:gridCol w="544846"/>
                <a:gridCol w="544846"/>
                <a:gridCol w="544846"/>
                <a:gridCol w="544846"/>
                <a:gridCol w="544846"/>
                <a:gridCol w="544846"/>
                <a:gridCol w="544846"/>
              </a:tblGrid>
              <a:tr h="326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26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26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26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26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26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26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26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  <a:tr h="326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8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Inverted </a:t>
            </a:r>
            <a:br>
              <a:rPr lang="en-US" dirty="0" smtClean="0"/>
            </a:br>
            <a:r>
              <a:rPr lang="en-US" dirty="0" smtClean="0"/>
              <a:t>Or And Circuit using Boolean reduction lab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used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Multisim</a:t>
            </a:r>
            <a:endParaRPr lang="en-US" dirty="0" smtClean="0"/>
          </a:p>
          <a:p>
            <a:r>
              <a:rPr lang="en-US" dirty="0" smtClean="0"/>
              <a:t>Excel</a:t>
            </a:r>
          </a:p>
          <a:p>
            <a:r>
              <a:rPr lang="en-US" dirty="0" smtClean="0"/>
              <a:t>Elvis</a:t>
            </a:r>
          </a:p>
          <a:p>
            <a:r>
              <a:rPr lang="en-US" dirty="0" smtClean="0"/>
              <a:t>Misc. Wires</a:t>
            </a:r>
          </a:p>
          <a:p>
            <a:r>
              <a:rPr lang="en-US" dirty="0" smtClean="0"/>
              <a:t>Switch</a:t>
            </a:r>
          </a:p>
          <a:p>
            <a:r>
              <a:rPr lang="en-US" dirty="0"/>
              <a:t>74LS00 Quad 2-input NAND </a:t>
            </a:r>
            <a:r>
              <a:rPr lang="en-US" dirty="0" smtClean="0"/>
              <a:t>Gate</a:t>
            </a:r>
          </a:p>
          <a:p>
            <a:r>
              <a:rPr lang="en-US" dirty="0" smtClean="0"/>
              <a:t>74LS04 </a:t>
            </a:r>
            <a:r>
              <a:rPr lang="en-US" dirty="0"/>
              <a:t>Quad 2-input NAND </a:t>
            </a:r>
            <a:r>
              <a:rPr lang="en-US" dirty="0" smtClean="0"/>
              <a:t>Gate</a:t>
            </a:r>
          </a:p>
          <a:p>
            <a:r>
              <a:rPr lang="en-US" dirty="0"/>
              <a:t>74LS08 Quad 2-input AND </a:t>
            </a:r>
            <a:r>
              <a:rPr lang="en-US" dirty="0" smtClean="0"/>
              <a:t>Gate</a:t>
            </a:r>
          </a:p>
          <a:p>
            <a:r>
              <a:rPr lang="en-US" dirty="0"/>
              <a:t>74LS32 Quad 2-input OR </a:t>
            </a:r>
            <a:r>
              <a:rPr lang="en-US" dirty="0" smtClean="0"/>
              <a:t>Gate</a:t>
            </a:r>
          </a:p>
          <a:p>
            <a:r>
              <a:rPr lang="en-US" dirty="0" smtClean="0"/>
              <a:t>Digital </a:t>
            </a:r>
            <a:r>
              <a:rPr lang="en-US" dirty="0" err="1" smtClean="0"/>
              <a:t>Multimeter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10</TotalTime>
  <Words>262</Words>
  <Application>Microsoft Office PowerPoint</Application>
  <PresentationFormat>Widescreen</PresentationFormat>
  <Paragraphs>240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Celestial</vt:lpstr>
      <vt:lpstr>Lab # 1</vt:lpstr>
      <vt:lpstr>Material list </vt:lpstr>
      <vt:lpstr>Or Gate </vt:lpstr>
      <vt:lpstr>And Gate</vt:lpstr>
      <vt:lpstr>PowerPoint Presentation</vt:lpstr>
      <vt:lpstr>Truth table of And gate</vt:lpstr>
      <vt:lpstr>Truth Table of Or Gate</vt:lpstr>
      <vt:lpstr>Inverted  Or And Circuit using Boolean reduction lab #2</vt:lpstr>
      <vt:lpstr>Materials used </vt:lpstr>
      <vt:lpstr>PowerPoint Presentation</vt:lpstr>
      <vt:lpstr>Truth table for Inverted “or”, “and” and “nand”</vt:lpstr>
      <vt:lpstr>Circuit</vt:lpstr>
      <vt:lpstr>Dmm off w/led</vt:lpstr>
      <vt:lpstr>Circuit led on</vt:lpstr>
      <vt:lpstr>Dmm on w/led </vt:lpstr>
      <vt:lpstr>Circuit led off</vt:lpstr>
      <vt:lpstr>Dmm 1 w/out led</vt:lpstr>
      <vt:lpstr>Midterm </vt:lpstr>
      <vt:lpstr>Materials used </vt:lpstr>
      <vt:lpstr>PowerPoint Presentation</vt:lpstr>
      <vt:lpstr>3 switch </vt:lpstr>
      <vt:lpstr>Nand and jk flip flop – multisim lab # 4</vt:lpstr>
      <vt:lpstr>Nand latch</vt:lpstr>
      <vt:lpstr>Jk flip flop</vt:lpstr>
      <vt:lpstr>Basic stamp lab # 5  </vt:lpstr>
      <vt:lpstr>Materials used </vt:lpstr>
      <vt:lpstr>Binary counter using led’s </vt:lpstr>
      <vt:lpstr>Basic stamp using variable resistor</vt:lpstr>
    </vt:vector>
  </TitlesOfParts>
  <Company>Ivy Tech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# 1</dc:title>
  <dc:creator>Kevin Thomas Ward</dc:creator>
  <cp:lastModifiedBy>codyjasper58@yahoo.com</cp:lastModifiedBy>
  <cp:revision>22</cp:revision>
  <dcterms:created xsi:type="dcterms:W3CDTF">2014-02-15T00:26:40Z</dcterms:created>
  <dcterms:modified xsi:type="dcterms:W3CDTF">2014-05-05T19:19:11Z</dcterms:modified>
</cp:coreProperties>
</file>